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78FC11-33A2-4F00-9CF1-9BED9AE1C1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2E2950F-A9DB-4E47-97BA-661DA429BF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1461FA-A21E-403D-BDF3-2D360D30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960C-7F9A-4721-8BB5-823B6B767FFF}" type="datetimeFigureOut">
              <a:rPr lang="zh-TW" altLang="en-US" smtClean="0"/>
              <a:t>2021/5/13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00B5363-7289-4C96-A3CA-2A4948296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F76DF4-1904-44CA-9537-AAE20694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5CDF-0D94-4CEF-A12F-6A7DB4E0D6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20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42B264-490C-4D03-B780-7BE53AA91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C622EAE-22A7-4607-8B87-2A81F89FF7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6270385-882A-4477-AAF6-C93F75CD4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960C-7F9A-4721-8BB5-823B6B767FFF}" type="datetimeFigureOut">
              <a:rPr lang="zh-TW" altLang="en-US" smtClean="0"/>
              <a:t>2021/5/13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867FFB4-34CA-42F7-9FF8-B5C96445F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A8677EE-FBB9-4DC0-A4E8-97A6F21D8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5CDF-0D94-4CEF-A12F-6A7DB4E0D6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2025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C8E9119E-63DD-4B9D-ADD0-DDFF82B082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CE0167E-FB13-414C-8C0C-CE70E628E4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69E33E2-A37F-441A-B27B-9E11CA061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960C-7F9A-4721-8BB5-823B6B767FFF}" type="datetimeFigureOut">
              <a:rPr lang="zh-TW" altLang="en-US" smtClean="0"/>
              <a:t>2021/5/13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D9FB2D-6702-46DD-805C-67483FB5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671874-7B36-4A42-B892-D5124E145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5CDF-0D94-4CEF-A12F-6A7DB4E0D6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6166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BA8335F-39F7-4538-AFDF-028F39831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CCACA0C-134D-4EC9-BC52-80858F9CA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E0B13E1-6BA7-47CD-B8BE-B4BF61336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960C-7F9A-4721-8BB5-823B6B767FFF}" type="datetimeFigureOut">
              <a:rPr lang="zh-TW" altLang="en-US" smtClean="0"/>
              <a:t>2021/5/13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DF4C380-A035-4644-B44A-3C5FB728C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94160B-FA5C-46D8-9E93-72CEC2E51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5CDF-0D94-4CEF-A12F-6A7DB4E0D6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760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1B6D6A-60E5-44BF-B543-69D4EC240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DCBB0E6-55A3-425C-8851-11A9AC821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808EC47-06F4-44B7-A6B2-BA6525F4A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960C-7F9A-4721-8BB5-823B6B767FFF}" type="datetimeFigureOut">
              <a:rPr lang="zh-TW" altLang="en-US" smtClean="0"/>
              <a:t>2021/5/13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ED35E5-26F5-4CB2-8CBC-930F3E367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C7817DD-EDE3-4A69-A58C-8622F9D58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5CDF-0D94-4CEF-A12F-6A7DB4E0D6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455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D77810-2ADF-4B60-BB45-FC268F36B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33CC29A-EA43-4B8F-8C6F-48BFA341FF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46F2149-3ED1-4F4D-B746-6C2956B01F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30CB3B7-4F58-4A08-9498-453DA9A0E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960C-7F9A-4721-8BB5-823B6B767FFF}" type="datetimeFigureOut">
              <a:rPr lang="zh-TW" altLang="en-US" smtClean="0"/>
              <a:t>2021/5/13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05A240C-981C-4F2B-AEE0-935BA842E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D249962-6D0B-475D-80E5-5156B6CD8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5CDF-0D94-4CEF-A12F-6A7DB4E0D6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0441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1D82EF-C73F-41FE-9C8E-204B82785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8FF28E-01DE-45CF-B3F9-7C3C4136B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36BF421-3646-4C91-A7B8-8FDFEE1410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B0CA1BD-7CDE-4C8B-947A-615A2BE5F1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E1192DB-D0B9-4DB4-80EA-255C105AE7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512977D-D4D8-4AB8-82A6-B4FD7F188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960C-7F9A-4721-8BB5-823B6B767FFF}" type="datetimeFigureOut">
              <a:rPr lang="zh-TW" altLang="en-US" smtClean="0"/>
              <a:t>2021/5/13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4F9AE3C-7225-4469-9E43-FCCA7AD92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FF2403B-FB03-468B-80BD-00D4DA1C0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5CDF-0D94-4CEF-A12F-6A7DB4E0D6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5796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EE625F-88C3-4150-AB60-A61155BE9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A15E949-8B6D-4561-BE11-607A50D2D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960C-7F9A-4721-8BB5-823B6B767FFF}" type="datetimeFigureOut">
              <a:rPr lang="zh-TW" altLang="en-US" smtClean="0"/>
              <a:t>2021/5/13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D01B069-F277-4293-8009-B719B74D5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3521500-7B02-4204-A052-AC3AABB58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5CDF-0D94-4CEF-A12F-6A7DB4E0D6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8174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ACABFF1-6C1D-431B-8C8F-96987959D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960C-7F9A-4721-8BB5-823B6B767FFF}" type="datetimeFigureOut">
              <a:rPr lang="zh-TW" altLang="en-US" smtClean="0"/>
              <a:t>2021/5/13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DA1B892-FC63-4832-B162-37B277D79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C036951-7F98-4066-BCBE-AB6039D44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5CDF-0D94-4CEF-A12F-6A7DB4E0D6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9638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31C0E1-CE2C-4A45-80BC-BDD6C4751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4E5E3DF-D784-4471-AFB1-023EE7CFB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6BC81CC-F79F-4768-8F4D-FB06F00D41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A5BA5BF-3B31-483D-BAF6-7F1D3A7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960C-7F9A-4721-8BB5-823B6B767FFF}" type="datetimeFigureOut">
              <a:rPr lang="zh-TW" altLang="en-US" smtClean="0"/>
              <a:t>2021/5/13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8CF79B5-A9B3-4B6D-A69D-3B05C8A7B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53A7F45-7666-48D4-B3C7-F2201F156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5CDF-0D94-4CEF-A12F-6A7DB4E0D6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9567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28373CC-137C-4105-8B0C-97982348C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6E83126-DA71-47BB-9ECE-A582D248DE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2CE2849-8CF6-493D-A103-C4B6C4EBD1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649B093-D869-4DAC-889F-35FB9F685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A960C-7F9A-4721-8BB5-823B6B767FFF}" type="datetimeFigureOut">
              <a:rPr lang="zh-TW" altLang="en-US" smtClean="0"/>
              <a:t>2021/5/13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7EDEDC4-52E6-4709-B978-DF8BCEDEE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912EC71-7D6D-4C4C-8538-858F63F5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5CDF-0D94-4CEF-A12F-6A7DB4E0D6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30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536A912-0BE5-454D-A7DB-29C666B94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3C61879-8431-43DA-863A-BD5E4E09A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7F46EFC-D835-4AE6-A207-1CE018B2A6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A960C-7F9A-4721-8BB5-823B6B767FFF}" type="datetimeFigureOut">
              <a:rPr lang="zh-TW" altLang="en-US" smtClean="0"/>
              <a:t>2021/5/13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98A49FE-5B29-4A9D-89E0-3520C968FB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E7BB8D6-C3DE-48EB-B167-D2248BD41E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85CDF-0D94-4CEF-A12F-6A7DB4E0D6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3345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4FC41C21-E9BA-40B7-845F-D8C1B13715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公告資料處理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BAEFE50-E56D-4789-8C6D-8D25090F7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n-US" altLang="zh-TW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By </a:t>
            </a:r>
            <a:r>
              <a:rPr lang="zh-TW" altLang="en-US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資訊組長</a:t>
            </a:r>
          </a:p>
        </p:txBody>
      </p:sp>
    </p:spTree>
    <p:extLst>
      <p:ext uri="{BB962C8B-B14F-4D97-AF65-F5344CB8AC3E}">
        <p14:creationId xmlns:p14="http://schemas.microsoft.com/office/powerpoint/2010/main" val="1563058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C887E9-A222-40B2-9B88-F4C920FE1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原始資料</a:t>
            </a: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EFC72A96-F7FA-4543-B041-27CB6D2E78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0432976"/>
              </p:ext>
            </p:extLst>
          </p:nvPr>
        </p:nvGraphicFramePr>
        <p:xfrm>
          <a:off x="838200" y="1825625"/>
          <a:ext cx="10515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04516744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1712450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姓名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身分證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5594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劉怡君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A187654321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04356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劉欣怡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B218765432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1919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吳周如妃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C321876543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2946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吳妍蓁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D432187654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70210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吳曉青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E543218765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77930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吳鈺琇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F654321876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40109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呂婉貞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G765432187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30152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473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C887E9-A222-40B2-9B88-F4C920FE1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公告資料</a:t>
            </a: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EFC72A96-F7FA-4543-B041-27CB6D2E78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4732840"/>
              </p:ext>
            </p:extLst>
          </p:nvPr>
        </p:nvGraphicFramePr>
        <p:xfrm>
          <a:off x="838200" y="1825625"/>
          <a:ext cx="10515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04516744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1712450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公告姓名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公告身分證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5594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劉</a:t>
                      </a:r>
                      <a:r>
                        <a:rPr 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君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A187***321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4356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劉</a:t>
                      </a:r>
                      <a:r>
                        <a:rPr 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怡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B218***432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1919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2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吳</a:t>
                      </a:r>
                      <a:r>
                        <a:rPr lang="en-US" sz="2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2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如妃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C321***543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2946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2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吳</a:t>
                      </a:r>
                      <a:r>
                        <a:rPr lang="en-US" sz="2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2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蓁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D432***654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70210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吳</a:t>
                      </a:r>
                      <a:r>
                        <a:rPr 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青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E543***765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7930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吳</a:t>
                      </a:r>
                      <a:r>
                        <a:rPr 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琇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F654***876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40109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呂</a:t>
                      </a:r>
                      <a:r>
                        <a:rPr 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2000" b="0" i="0" u="none" strike="noStrike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貞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G765***187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0152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3970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B540C9-2D42-4B03-8558-FA69161B7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在</a:t>
            </a:r>
            <a:r>
              <a:rPr lang="en-US" altLang="zh-TW" dirty="0"/>
              <a:t>excel</a:t>
            </a:r>
            <a:r>
              <a:rPr lang="zh-TW" altLang="en-US" dirty="0"/>
              <a:t>的儲存格中打入</a:t>
            </a:r>
            <a:r>
              <a:rPr lang="en-US" altLang="zh-TW" dirty="0"/>
              <a:t>【=REPLACE】</a:t>
            </a:r>
            <a:endParaRPr lang="zh-TW" altLang="en-US" dirty="0"/>
          </a:p>
        </p:txBody>
      </p:sp>
      <p:sp>
        <p:nvSpPr>
          <p:cNvPr id="8" name="內容版面配置區 7">
            <a:extLst>
              <a:ext uri="{FF2B5EF4-FFF2-40B4-BE49-F238E27FC236}">
                <a16:creationId xmlns:a16="http://schemas.microsoft.com/office/drawing/2014/main" id="{7F8879C3-DF9E-49F4-925F-516F30C77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4274" y="1825625"/>
            <a:ext cx="4369526" cy="4351338"/>
          </a:xfrm>
        </p:spPr>
        <p:txBody>
          <a:bodyPr>
            <a:normAutofit lnSpcReduction="10000"/>
          </a:bodyPr>
          <a:lstStyle/>
          <a:p>
            <a:r>
              <a:rPr lang="en-US" altLang="zh-TW" sz="24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Old_text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代表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原始文字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：要進行字串取代的原始文字。</a:t>
            </a:r>
            <a:b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4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Start_num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代表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起始位置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：從原始文字中的第幾個字元開始取代字串。</a:t>
            </a:r>
            <a:b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4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Num_bytes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代表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字串長度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：要被取代的原始文字長度。</a:t>
            </a:r>
            <a:b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4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New_text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代表</a:t>
            </a:r>
            <a:r>
              <a:rPr lang="zh-TW" altLang="en-US" sz="2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取代字串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：將原始文字中指定的部分以這個新字串取代。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AF0FBB55-E658-4727-9C72-012B3BF94E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796" y="1704734"/>
            <a:ext cx="6251238" cy="447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325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159</Words>
  <Application>Microsoft Office PowerPoint</Application>
  <PresentationFormat>寬螢幕</PresentationFormat>
  <Paragraphs>41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標楷體</vt:lpstr>
      <vt:lpstr>Arial</vt:lpstr>
      <vt:lpstr>Calibri</vt:lpstr>
      <vt:lpstr>Calibri Light</vt:lpstr>
      <vt:lpstr>Office 佈景主題</vt:lpstr>
      <vt:lpstr>公告資料處理</vt:lpstr>
      <vt:lpstr>原始資料</vt:lpstr>
      <vt:lpstr>公告資料</vt:lpstr>
      <vt:lpstr>在excel的儲存格中打入【=REPLACE】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公告資料處理</dc:title>
  <dc:creator>洪 亦帆</dc:creator>
  <cp:lastModifiedBy>洪 亦帆</cp:lastModifiedBy>
  <cp:revision>3</cp:revision>
  <dcterms:created xsi:type="dcterms:W3CDTF">2021-04-15T14:32:32Z</dcterms:created>
  <dcterms:modified xsi:type="dcterms:W3CDTF">2021-05-13T14:29:27Z</dcterms:modified>
</cp:coreProperties>
</file>